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4A3926-478B-9D32-8E55-5F2295648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761691-9411-2B61-91C9-AE914948F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3A34F5-9367-7B80-A5D3-5DE4B6378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DC00A5-6FA2-DB7B-0679-278CC17C3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49CC3E-398B-1A4A-AFAD-4DBB78B44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610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DFE35-EB25-9C78-6758-066C2025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17D5C-C628-7247-1EDE-E3E4866A7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DA8378-AD81-0EA3-FDEB-6771E266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7B0476-2CF0-5A54-BE72-BD5CA3B5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602192-7FC3-86F7-410D-865D2909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4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89A25-E632-D4B1-72D1-11A7B8BF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8FFE84-F48E-F32A-1EA8-452FCCF91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E79146-7E5D-6572-F049-16CF9AC6F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E5A57-BB4C-1A8B-9F1A-B71EEB9FC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0D7805-CFDA-1BF8-B716-EFC9A58FC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54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65F222-A9D0-1BB5-30E2-EBF6A81B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F92E51-4441-534A-7EF6-1F6A4A303F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FADAA3-7F35-D412-3ACC-A70E15CF9E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D3A4FC-29E7-7996-039F-08D5D8089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CF88264-1A18-3EBE-1DC1-CE50ABD1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1F3EAE-E511-A7F4-7CB0-AEE44EF4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35AA0-3A85-D157-D194-A0B14C76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BE1D7D-B9E7-5E2F-00FD-D943BF6F8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0FF9991-2ADD-EDA5-F15F-01A98CD0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39BFC7B-4F7C-FC46-D1E1-E30D0EC6EA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9D8673F-BA23-8212-1C28-1B9D8149C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D0C2735-A54C-5C94-7EAF-A871FB1D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90B4C39-D060-DE43-96EB-EF921E7AA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CE7E2B0-AA53-6F96-5AA5-9EE58AD9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993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9BAE7F-AD4F-E589-FE62-4017F420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3FF1325-B815-346D-98BE-1695CB217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6CB5D9C-6DA4-5A40-F0FF-9BDD4A51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4D7B16-CC03-679E-5989-4654F62F2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516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03CD28D-3091-FCDB-8833-203615D39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1AC840E-7857-3AEC-8D85-AFBF2CD4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51030E-0BB1-E1BA-E741-98F7522D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9559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78A2E-C089-E485-8093-86FDC907C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F87B82-1F61-5DAB-C616-1908877E6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A7E979-2F19-F49A-CA00-30009030E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86B23E-7E93-8F0E-84FD-4005C28E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DBE1DB-1CA5-A2B5-2789-BAD6389E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A0CED9-04A0-134D-65C8-A03B3BD6C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488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2DBCA-13E7-0049-E1A0-ED2021819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23BB3DA-C840-9005-4FD2-90EBBE7EC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87A55F-3AE7-416E-23E9-CF18A0F89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3D1F960-8184-EF88-915A-8C0C9397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8BE0606-AF00-E1A8-BB04-D7BFFEF09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B253C4-048A-9D40-0E85-29A6F1CB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74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26129-D66C-15D5-7FB1-160671641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4209DF8-23E1-3005-3E37-15C7B8993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012509-E9DE-E844-B7DB-9234F317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9D3FA9-C084-3FD0-60BA-A83DFA453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32A330-CD46-0FC3-8249-AF10FA6F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72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F6658A9-7CD0-B6F2-7EB3-6474FD68F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619B19-224B-EB9D-56D1-2FC9448A5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1FEC23-E624-B986-AC62-20F5B0B40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D7678B-146F-AAB7-EA2C-95F86D0E0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251E97-043E-6EA5-653C-24EE8EF0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70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8B2744F-A81F-DE89-C345-8125AA410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1542EB-FE69-E542-3A0D-AFA1FC003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CF6C44-33D1-BF16-A130-BB1F1E873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21F730-8166-44EF-ADEF-1464252F5CFC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DAEF74-C5B9-ED4F-C75A-82A0955857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CC3BFE-0AB3-6536-74D2-D4AB7B2BE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4CDE2-D249-45A4-921D-A2CA367137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001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draußen, Gebäude, Baum, Himmel enthält.&#10;&#10;KI-generierte Inhalte können fehlerhaft sein.">
            <a:extLst>
              <a:ext uri="{FF2B5EF4-FFF2-40B4-BE49-F238E27FC236}">
                <a16:creationId xmlns:a16="http://schemas.microsoft.com/office/drawing/2014/main" id="{B146C681-EC6D-DA09-C887-4CDEC4AE5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915" y="160774"/>
            <a:ext cx="5004079" cy="6390751"/>
          </a:xfrm>
          <a:prstGeom prst="rect">
            <a:avLst/>
          </a:prstGeom>
        </p:spPr>
      </p:pic>
      <p:pic>
        <p:nvPicPr>
          <p:cNvPr id="12" name="Grafik 11" descr="Ein Bild, das Grafiken, Schrift, Logo, weiß enthält.&#10;&#10;KI-generierte Inhalte können fehlerhaft sein.">
            <a:extLst>
              <a:ext uri="{FF2B5EF4-FFF2-40B4-BE49-F238E27FC236}">
                <a16:creationId xmlns:a16="http://schemas.microsoft.com/office/drawing/2014/main" id="{3109B54E-1745-D466-1088-01A34510C9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292" y="231424"/>
            <a:ext cx="1474131" cy="1073749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EB6A63E5-0EC5-7407-585C-CCA2F0B5AD34}"/>
              </a:ext>
            </a:extLst>
          </p:cNvPr>
          <p:cNvSpPr txBox="1"/>
          <p:nvPr/>
        </p:nvSpPr>
        <p:spPr>
          <a:xfrm>
            <a:off x="5759852" y="160774"/>
            <a:ext cx="30730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Thementreff</a:t>
            </a:r>
          </a:p>
          <a:p>
            <a:r>
              <a:rPr lang="de-DE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am Morgen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02D9EC7-B636-F804-18CE-2BA2D401B245}"/>
              </a:ext>
            </a:extLst>
          </p:cNvPr>
          <p:cNvSpPr txBox="1"/>
          <p:nvPr/>
        </p:nvSpPr>
        <p:spPr>
          <a:xfrm>
            <a:off x="4083478" y="1784317"/>
            <a:ext cx="476925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Elder Mediation</a:t>
            </a:r>
            <a:r>
              <a:rPr lang="de-DE" sz="20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:</a:t>
            </a:r>
          </a:p>
          <a:p>
            <a:r>
              <a:rPr lang="de-DE" sz="20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 </a:t>
            </a:r>
            <a:r>
              <a:rPr lang="de-DE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Generationendialog zwischen </a:t>
            </a:r>
          </a:p>
          <a:p>
            <a:r>
              <a:rPr lang="de-DE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	Weitsicht und </a:t>
            </a:r>
            <a:r>
              <a:rPr lang="de-DE" b="1" i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Versöhnung </a:t>
            </a:r>
            <a:endParaRPr lang="de-DE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7C5E356-9F4E-DF0D-3418-057FC9511E16}"/>
              </a:ext>
            </a:extLst>
          </p:cNvPr>
          <p:cNvSpPr txBox="1"/>
          <p:nvPr/>
        </p:nvSpPr>
        <p:spPr>
          <a:xfrm>
            <a:off x="5047489" y="3238602"/>
            <a:ext cx="401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Referentin: </a:t>
            </a:r>
          </a:p>
          <a:p>
            <a:r>
              <a:rPr lang="de-DE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	Thea Francke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FB9E4A9-E34F-E8CC-C60E-902CB83C7DB4}"/>
              </a:ext>
            </a:extLst>
          </p:cNvPr>
          <p:cNvSpPr txBox="1"/>
          <p:nvPr/>
        </p:nvSpPr>
        <p:spPr>
          <a:xfrm>
            <a:off x="4099326" y="5127566"/>
            <a:ext cx="46863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bg1"/>
                </a:solidFill>
              </a:rPr>
              <a:t>         </a:t>
            </a:r>
            <a:r>
              <a:rPr lang="de-DE" sz="2400" dirty="0">
                <a:solidFill>
                  <a:srgbClr val="FFFF00"/>
                </a:solidFill>
              </a:rPr>
              <a:t>22.09.2026   10.00 Uhr</a:t>
            </a:r>
          </a:p>
          <a:p>
            <a:r>
              <a:rPr lang="de-DE" sz="2400" dirty="0">
                <a:solidFill>
                  <a:srgbClr val="FFFF00"/>
                </a:solidFill>
              </a:rPr>
              <a:t>Nommensen Kirche Blaues Haus</a:t>
            </a:r>
          </a:p>
          <a:p>
            <a:r>
              <a:rPr lang="de-DE" sz="2400" dirty="0">
                <a:solidFill>
                  <a:srgbClr val="FFFF00"/>
                </a:solidFill>
              </a:rPr>
              <a:t>  Am Weidenbach 21 53229 Bonn</a:t>
            </a:r>
          </a:p>
          <a:p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66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Breitbild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verdana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Achim Spreer</dc:creator>
  <cp:lastModifiedBy>Office02</cp:lastModifiedBy>
  <cp:revision>4</cp:revision>
  <dcterms:created xsi:type="dcterms:W3CDTF">2026-01-13T14:58:59Z</dcterms:created>
  <dcterms:modified xsi:type="dcterms:W3CDTF">2026-09-16T10:26:45Z</dcterms:modified>
</cp:coreProperties>
</file>